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7" r:id="rId2"/>
    <p:sldMasterId id="2147483653" r:id="rId3"/>
    <p:sldMasterId id="2147483655" r:id="rId4"/>
  </p:sldMasterIdLst>
  <p:notesMasterIdLst>
    <p:notesMasterId r:id="rId24"/>
  </p:notesMasterIdLst>
  <p:sldIdLst>
    <p:sldId id="261" r:id="rId5"/>
    <p:sldId id="275" r:id="rId6"/>
    <p:sldId id="292" r:id="rId7"/>
    <p:sldId id="258" r:id="rId8"/>
    <p:sldId id="281" r:id="rId9"/>
    <p:sldId id="289" r:id="rId10"/>
    <p:sldId id="280" r:id="rId11"/>
    <p:sldId id="276" r:id="rId12"/>
    <p:sldId id="277" r:id="rId13"/>
    <p:sldId id="290" r:id="rId14"/>
    <p:sldId id="278" r:id="rId15"/>
    <p:sldId id="282" r:id="rId16"/>
    <p:sldId id="284" r:id="rId17"/>
    <p:sldId id="287" r:id="rId18"/>
    <p:sldId id="283" r:id="rId19"/>
    <p:sldId id="285" r:id="rId20"/>
    <p:sldId id="288" r:id="rId21"/>
    <p:sldId id="286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D47A-5446-43C7-A156-DEE5B954AF4F}" type="datetimeFigureOut">
              <a:rPr lang="zh-TW" altLang="en-US" smtClean="0"/>
              <a:t>2013/7/16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4E18-9710-4739-A5DC-0AEE646CB8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55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4E18-9710-4739-A5DC-0AEE646CB84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6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5259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5259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-27384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8600" cy="4525963"/>
          </a:xfrm>
        </p:spPr>
        <p:txBody>
          <a:bodyPr/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038600" cy="4525963"/>
          </a:xfrm>
        </p:spPr>
        <p:txBody>
          <a:bodyPr/>
          <a:lstStyle>
            <a:lvl1pPr>
              <a:defRPr sz="2000" baseline="0">
                <a:solidFill>
                  <a:srgbClr val="01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4508500"/>
            <a:ext cx="8642350" cy="1441450"/>
          </a:xfrm>
        </p:spPr>
        <p:txBody>
          <a:bodyPr/>
          <a:lstStyle>
            <a:lvl1pPr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Enter title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886200"/>
            <a:ext cx="7304856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797B-4465-468F-8A7A-BA102C4BD885}" type="datetimeFigureOut">
              <a:rPr lang="en-GB" smtClean="0"/>
              <a:pPr/>
              <a:t>16/07/2013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B82F-03AB-4268-B450-ED09CECDADB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Slide 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" y="0"/>
            <a:ext cx="914283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0" r:id="rId3"/>
    <p:sldLayoutId id="2147483668" r:id="rId4"/>
    <p:sldLayoutId id="214748367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62A-0B4F-4086-88D6-EC8A16C84792}" type="datetimeFigureOut">
              <a:rPr lang="en-GB" smtClean="0"/>
              <a:pPr/>
              <a:t>16/07/2013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1079-D752-4A3C-9931-01395A8935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ront pag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" y="0"/>
            <a:ext cx="914283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3C20-8266-41FD-91DF-A284DB3F7CD0}" type="datetimeFigureOut">
              <a:rPr lang="en-GB" smtClean="0"/>
              <a:pPr/>
              <a:t>16/07/2013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ECAB-171F-4DEB-90A4-6DE1F2732C3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itle Slide V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" y="0"/>
            <a:ext cx="914283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9A53-3EA2-4841-A57A-72CCADCFB9B6}" type="datetimeFigureOut">
              <a:rPr lang="en-GB" smtClean="0"/>
              <a:pPr/>
              <a:t>16/07/2013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C95B-0784-46AF-B8CA-0B287EAB04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itle Slide V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" y="0"/>
            <a:ext cx="914283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Asymmetric VLAN with DAP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Verifying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0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PC 1 can access the Server VLAN 1 and the computers under VLAN 10, but not the computers under VALN 20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PC 2 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can access the Server VLAN 1 and the computers under VLAN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20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but not the computers under VALN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10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64289" y="2561170"/>
            <a:ext cx="8389828" cy="4225907"/>
            <a:chOff x="264289" y="2561170"/>
            <a:chExt cx="8389828" cy="4225907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915" y="3361354"/>
              <a:ext cx="667512" cy="1700784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9" y="2996952"/>
              <a:ext cx="3875663" cy="3169519"/>
            </a:xfrm>
            <a:prstGeom prst="rect">
              <a:avLst/>
            </a:prstGeom>
          </p:spPr>
        </p:pic>
        <p:sp>
          <p:nvSpPr>
            <p:cNvPr id="31" name="laptop"/>
            <p:cNvSpPr>
              <a:spLocks noEditPoints="1" noChangeArrowheads="1"/>
            </p:cNvSpPr>
            <p:nvPr/>
          </p:nvSpPr>
          <p:spPr bwMode="auto">
            <a:xfrm>
              <a:off x="7447706" y="2697671"/>
              <a:ext cx="864096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laptop"/>
            <p:cNvSpPr>
              <a:spLocks noEditPoints="1" noChangeArrowheads="1"/>
            </p:cNvSpPr>
            <p:nvPr/>
          </p:nvSpPr>
          <p:spPr bwMode="auto">
            <a:xfrm>
              <a:off x="7341361" y="4881769"/>
              <a:ext cx="864096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33" name="Picture 3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87" y="5580359"/>
              <a:ext cx="912018" cy="56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橢圓 33"/>
            <p:cNvSpPr/>
            <p:nvPr/>
          </p:nvSpPr>
          <p:spPr>
            <a:xfrm rot="20042913">
              <a:off x="5569597" y="2561170"/>
              <a:ext cx="3084520" cy="16350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 rot="2168921">
              <a:off x="5541568" y="4131075"/>
              <a:ext cx="3084520" cy="163507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肘形接點 35"/>
            <p:cNvCxnSpPr>
              <a:stCxn id="27" idx="2"/>
            </p:cNvCxnSpPr>
            <p:nvPr/>
          </p:nvCxnSpPr>
          <p:spPr>
            <a:xfrm rot="5400000" flipH="1">
              <a:off x="4151747" y="3489214"/>
              <a:ext cx="409002" cy="2736847"/>
            </a:xfrm>
            <a:prstGeom prst="bentConnector4">
              <a:avLst>
                <a:gd name="adj1" fmla="val -55892"/>
                <a:gd name="adj2" fmla="val 10018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接點 36"/>
            <p:cNvCxnSpPr>
              <a:stCxn id="33" idx="3"/>
            </p:cNvCxnSpPr>
            <p:nvPr/>
          </p:nvCxnSpPr>
          <p:spPr>
            <a:xfrm flipV="1">
              <a:off x="1706305" y="4653136"/>
              <a:ext cx="1209511" cy="1207417"/>
            </a:xfrm>
            <a:prstGeom prst="bentConnector3">
              <a:avLst>
                <a:gd name="adj1" fmla="val 9935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6156176" y="3038189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Private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VLAN 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153404" y="4433160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Public </a:t>
              </a:r>
            </a:p>
            <a:p>
              <a:r>
                <a:rPr lang="en-US" altLang="zh-TW" dirty="0" smtClean="0">
                  <a:solidFill>
                    <a:srgbClr val="00B050"/>
                  </a:solidFill>
                </a:rPr>
                <a:t>VLAN 20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025749" y="6140746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Sever </a:t>
              </a:r>
            </a:p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VLAN 1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1860894" y="6333854"/>
              <a:ext cx="248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Sever connect to Port 13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070126" y="4948613"/>
              <a:ext cx="22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AP connect to Port 15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475090" y="3378708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PC 1</a:t>
              </a:r>
              <a:endParaRPr lang="zh-TW" altLang="en-US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475090" y="5580359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PC 2</a:t>
              </a:r>
              <a:endParaRPr lang="zh-TW" altLang="en-US" dirty="0"/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2008404" y="4211746"/>
              <a:ext cx="259340" cy="11061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2339752" y="4211746"/>
              <a:ext cx="259340" cy="110619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1284783" y="3550426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Private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VLAN 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343404" y="3493360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Public</a:t>
              </a:r>
            </a:p>
            <a:p>
              <a:r>
                <a:rPr lang="en-US" altLang="zh-TW" dirty="0" smtClean="0">
                  <a:solidFill>
                    <a:srgbClr val="00B050"/>
                  </a:solidFill>
                </a:rPr>
                <a:t>VLAN 20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2705214" y="4365104"/>
              <a:ext cx="498634" cy="583509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203848" y="4672971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VLAN 1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圓形箭號 13"/>
          <p:cNvSpPr/>
          <p:nvPr/>
        </p:nvSpPr>
        <p:spPr>
          <a:xfrm rot="20984551" flipH="1">
            <a:off x="1660111" y="2370934"/>
            <a:ext cx="4740712" cy="2584607"/>
          </a:xfrm>
          <a:prstGeom prst="circularArrow">
            <a:avLst>
              <a:gd name="adj1" fmla="val 4503"/>
              <a:gd name="adj2" fmla="val 1246944"/>
              <a:gd name="adj3" fmla="val 20186165"/>
              <a:gd name="adj4" fmla="val 10736939"/>
              <a:gd name="adj5" fmla="val 133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7" name="圓形箭號 56"/>
          <p:cNvSpPr/>
          <p:nvPr/>
        </p:nvSpPr>
        <p:spPr>
          <a:xfrm rot="21067357" flipH="1">
            <a:off x="2916723" y="3160107"/>
            <a:ext cx="3576033" cy="2584607"/>
          </a:xfrm>
          <a:prstGeom prst="circularArrow">
            <a:avLst>
              <a:gd name="adj1" fmla="val 4503"/>
              <a:gd name="adj2" fmla="val 939605"/>
              <a:gd name="adj3" fmla="val 20186165"/>
              <a:gd name="adj4" fmla="val 12083101"/>
              <a:gd name="adj5" fmla="val 1055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圓形箭號 57"/>
          <p:cNvSpPr/>
          <p:nvPr/>
        </p:nvSpPr>
        <p:spPr>
          <a:xfrm rot="21067357" flipH="1">
            <a:off x="2772445" y="2777466"/>
            <a:ext cx="3576033" cy="2584607"/>
          </a:xfrm>
          <a:prstGeom prst="circularArrow">
            <a:avLst>
              <a:gd name="adj1" fmla="val 5161"/>
              <a:gd name="adj2" fmla="val 609431"/>
              <a:gd name="adj3" fmla="val 19874713"/>
              <a:gd name="adj4" fmla="val 11605111"/>
              <a:gd name="adj5" fmla="val 795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十字形 15"/>
          <p:cNvSpPr/>
          <p:nvPr/>
        </p:nvSpPr>
        <p:spPr>
          <a:xfrm rot="2065897">
            <a:off x="3685994" y="2772215"/>
            <a:ext cx="722392" cy="752731"/>
          </a:xfrm>
          <a:prstGeom prst="plus">
            <a:avLst>
              <a:gd name="adj" fmla="val 396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上-下雙向箭號 44"/>
          <p:cNvSpPr/>
          <p:nvPr/>
        </p:nvSpPr>
        <p:spPr>
          <a:xfrm>
            <a:off x="8205457" y="3378708"/>
            <a:ext cx="356269" cy="1700783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十字形 50"/>
          <p:cNvSpPr/>
          <p:nvPr/>
        </p:nvSpPr>
        <p:spPr>
          <a:xfrm rot="2788485">
            <a:off x="8022395" y="3852735"/>
            <a:ext cx="722392" cy="752731"/>
          </a:xfrm>
          <a:prstGeom prst="plus">
            <a:avLst>
              <a:gd name="adj" fmla="val 396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/>
          <a:stretch/>
        </p:blipFill>
        <p:spPr bwMode="auto">
          <a:xfrm>
            <a:off x="655810" y="2100263"/>
            <a:ext cx="7637463" cy="180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PC 1 ping to Sever and VLAN 10 PC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3613260"/>
            <a:ext cx="6661125" cy="3360617"/>
            <a:chOff x="-72071" y="1864798"/>
            <a:chExt cx="6491453" cy="3877318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0"/>
              <a:ext cx="6491453" cy="3180946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2299801" y="2852476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20262876" flipH="1">
              <a:off x="1813207" y="1937291"/>
              <a:ext cx="2671965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0589522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4" name="圓形箭號 53"/>
            <p:cNvSpPr/>
            <p:nvPr/>
          </p:nvSpPr>
          <p:spPr>
            <a:xfrm rot="20262876" flipH="1">
              <a:off x="1243807" y="1864798"/>
              <a:ext cx="2919691" cy="2958976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9742511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3" name="圓角矩形 52"/>
          <p:cNvSpPr/>
          <p:nvPr/>
        </p:nvSpPr>
        <p:spPr>
          <a:xfrm>
            <a:off x="940553" y="3429000"/>
            <a:ext cx="2996181" cy="172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2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4" y="1988840"/>
            <a:ext cx="74945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Sever reply the ping to PC1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3943309"/>
            <a:ext cx="6661125" cy="3030566"/>
            <a:chOff x="-72071" y="2245594"/>
            <a:chExt cx="6491452" cy="3496522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1"/>
              <a:ext cx="6491452" cy="3180945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2299801" y="2852476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9790539" flipH="1">
              <a:off x="1788327" y="2245594"/>
              <a:ext cx="2671964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008946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1" name="圓角矩形 50"/>
          <p:cNvSpPr/>
          <p:nvPr/>
        </p:nvSpPr>
        <p:spPr>
          <a:xfrm>
            <a:off x="940553" y="3429000"/>
            <a:ext cx="2996181" cy="172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2" y="2144638"/>
            <a:ext cx="81422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PC reply the ping to PC1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4026311"/>
            <a:ext cx="6661125" cy="2947565"/>
            <a:chOff x="-72071" y="2341357"/>
            <a:chExt cx="6491452" cy="3400759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1"/>
              <a:ext cx="6491452" cy="3180945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2299801" y="2852476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9790539" flipH="1">
              <a:off x="1241366" y="2341357"/>
              <a:ext cx="3230886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008946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1" name="圓角矩形 50"/>
          <p:cNvSpPr/>
          <p:nvPr/>
        </p:nvSpPr>
        <p:spPr>
          <a:xfrm>
            <a:off x="940553" y="3700423"/>
            <a:ext cx="2996181" cy="172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7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0" y="1989793"/>
            <a:ext cx="7167932" cy="20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PC 2 ping to Sever and VLAN 20 PCs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4216832"/>
            <a:ext cx="6661125" cy="2757044"/>
            <a:chOff x="-72071" y="2561171"/>
            <a:chExt cx="6491452" cy="3180945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1"/>
              <a:ext cx="6491452" cy="3180945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1646593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782867" flipH="1">
              <a:off x="1836705" y="2729988"/>
              <a:ext cx="2671964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2115620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2" name="圓形箭號 51"/>
          <p:cNvSpPr/>
          <p:nvPr/>
        </p:nvSpPr>
        <p:spPr>
          <a:xfrm rot="330804" flipH="1">
            <a:off x="1985091" y="3558197"/>
            <a:ext cx="2996005" cy="2564656"/>
          </a:xfrm>
          <a:prstGeom prst="circularArrow">
            <a:avLst>
              <a:gd name="adj1" fmla="val 4503"/>
              <a:gd name="adj2" fmla="val 1246944"/>
              <a:gd name="adj3" fmla="val 20186165"/>
              <a:gd name="adj4" fmla="val 9930865"/>
              <a:gd name="adj5" fmla="val 654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" y="1929142"/>
            <a:ext cx="88185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Server reply ping to PC 2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4216832"/>
            <a:ext cx="6661125" cy="2757044"/>
            <a:chOff x="-72071" y="2561171"/>
            <a:chExt cx="6491452" cy="3180945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1"/>
              <a:ext cx="6491452" cy="3180945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1646593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11526187" flipH="1">
              <a:off x="1836705" y="2729988"/>
              <a:ext cx="2671964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445779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1" name="圓角矩形 50"/>
          <p:cNvSpPr/>
          <p:nvPr/>
        </p:nvSpPr>
        <p:spPr>
          <a:xfrm>
            <a:off x="481435" y="3802561"/>
            <a:ext cx="2996181" cy="172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0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9" y="2052967"/>
            <a:ext cx="87614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Testing results,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20 PC reply ping to PC 2 with VLAN tag 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sniffer from LAN of AP</a:t>
            </a:r>
          </a:p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5" name="群組 4"/>
          <p:cNvGrpSpPr/>
          <p:nvPr/>
        </p:nvGrpSpPr>
        <p:grpSpPr>
          <a:xfrm>
            <a:off x="382977" y="4216832"/>
            <a:ext cx="6661125" cy="2757044"/>
            <a:chOff x="-72071" y="2561171"/>
            <a:chExt cx="6491452" cy="3180945"/>
          </a:xfrm>
        </p:grpSpPr>
        <p:grpSp>
          <p:nvGrpSpPr>
            <p:cNvPr id="13" name="群組 12"/>
            <p:cNvGrpSpPr/>
            <p:nvPr/>
          </p:nvGrpSpPr>
          <p:grpSpPr>
            <a:xfrm>
              <a:off x="-72071" y="2561171"/>
              <a:ext cx="6491452" cy="3180945"/>
              <a:chOff x="-252524" y="2561170"/>
              <a:chExt cx="9974055" cy="4478351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1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橢圓 33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肘形接點 35"/>
              <p:cNvCxnSpPr>
                <a:stCxn id="27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肘形接點 36"/>
              <p:cNvCxnSpPr>
                <a:stCxn id="33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-252524" y="5539728"/>
                <a:ext cx="2191918" cy="149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</a:t>
                </a:r>
              </a:p>
              <a:p>
                <a:r>
                  <a:rPr lang="en-US" altLang="zh-TW" dirty="0" smtClean="0"/>
                  <a:t>192.168.0.88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 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825714" y="5888599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885196" y="5222287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608819" y="3363976"/>
                <a:ext cx="2112712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</a:p>
              <a:p>
                <a:r>
                  <a:rPr lang="en-US" altLang="zh-TW" dirty="0" smtClean="0"/>
                  <a:t>192.168.0.44</a:t>
                </a:r>
                <a:endParaRPr lang="zh-TW" altLang="en-US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7475090" y="5580358"/>
                <a:ext cx="2112711" cy="104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</a:p>
              <a:p>
                <a:r>
                  <a:rPr lang="en-US" altLang="zh-TW" dirty="0" smtClean="0"/>
                  <a:t>192.168.0.55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1646593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97579" y="3302227"/>
                <a:ext cx="982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圓形箭號 13"/>
            <p:cNvSpPr/>
            <p:nvPr/>
          </p:nvSpPr>
          <p:spPr>
            <a:xfrm rot="11273691" flipH="1">
              <a:off x="1474533" y="2720032"/>
              <a:ext cx="3034717" cy="295897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755855"/>
                <a:gd name="adj5" fmla="val 654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1" name="圓角矩形 50"/>
          <p:cNvSpPr/>
          <p:nvPr/>
        </p:nvSpPr>
        <p:spPr>
          <a:xfrm>
            <a:off x="462754" y="3904665"/>
            <a:ext cx="2996181" cy="172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1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" y="1230378"/>
            <a:ext cx="8568952" cy="4525963"/>
          </a:xfrm>
        </p:spPr>
        <p:txBody>
          <a:bodyPr/>
          <a:lstStyle/>
          <a:p>
            <a:pPr lvl="1"/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711349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ea typeface="ＭＳ Ｐゴシック" pitchFamily="34" charset="-128"/>
              </a:rPr>
              <a:t>Case reference, 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DLA20130606000001</a:t>
            </a:r>
          </a:p>
          <a:p>
            <a:pPr lvl="1"/>
            <a:r>
              <a:rPr lang="en-US" altLang="zh-TW" dirty="0" smtClean="0"/>
              <a:t>HQ20130614000003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r>
              <a:rPr lang="en-US" altLang="zh-TW" dirty="0"/>
              <a:t>HQ20130618000006 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zh-TW" dirty="0" smtClean="0"/>
              <a:t>HQ20130704000009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endParaRPr lang="en-US" altLang="zh-TW" dirty="0" smtClean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 smtClean="0">
              <a:ea typeface="ＭＳ Ｐゴシック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6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VLAN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86" y="1334590"/>
            <a:ext cx="8568952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altLang="zh-TW" b="1" dirty="0"/>
              <a:t>Defining Asymmetric VLAN</a:t>
            </a:r>
          </a:p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The device configuration allows a port to be defined as an untagged member only in one VLAN and tagged in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multiple VLANs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. By enabling Asymmetric VLAN on the device, a port is defined as an untagged member in multiple VLANs. </a:t>
            </a:r>
            <a:endParaRPr lang="en-GB" dirty="0"/>
          </a:p>
        </p:txBody>
      </p:sp>
      <p:grpSp>
        <p:nvGrpSpPr>
          <p:cNvPr id="27" name="群組 26"/>
          <p:cNvGrpSpPr/>
          <p:nvPr/>
        </p:nvGrpSpPr>
        <p:grpSpPr>
          <a:xfrm>
            <a:off x="1432199" y="2787037"/>
            <a:ext cx="5832647" cy="3640561"/>
            <a:chOff x="-13866" y="2220758"/>
            <a:chExt cx="6727341" cy="3945712"/>
          </a:xfrm>
        </p:grpSpPr>
        <p:grpSp>
          <p:nvGrpSpPr>
            <p:cNvPr id="28" name="群組 27"/>
            <p:cNvGrpSpPr/>
            <p:nvPr/>
          </p:nvGrpSpPr>
          <p:grpSpPr>
            <a:xfrm>
              <a:off x="-13866" y="2220758"/>
              <a:ext cx="6727341" cy="3945712"/>
              <a:chOff x="-13866" y="2220758"/>
              <a:chExt cx="6727341" cy="3945712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8"/>
              </a:xfrm>
              <a:prstGeom prst="rect">
                <a:avLst/>
              </a:prstGeom>
            </p:spPr>
          </p:pic>
          <p:cxnSp>
            <p:nvCxnSpPr>
              <p:cNvPr id="43" name="肘形接點 42"/>
              <p:cNvCxnSpPr>
                <a:stCxn id="39" idx="0"/>
              </p:cNvCxnSpPr>
              <p:nvPr/>
            </p:nvCxnSpPr>
            <p:spPr>
              <a:xfrm rot="16200000" flipV="1">
                <a:off x="3561656" y="4007298"/>
                <a:ext cx="551500" cy="1843179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字方塊 46"/>
              <p:cNvSpPr txBox="1"/>
              <p:nvPr/>
            </p:nvSpPr>
            <p:spPr>
              <a:xfrm>
                <a:off x="5317386" y="5256366"/>
                <a:ext cx="865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2029362" y="4211746"/>
                <a:ext cx="238381" cy="830557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339752" y="4211746"/>
                <a:ext cx="259340" cy="830557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1117790" y="3550426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329623" y="3424875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laptop"/>
              <p:cNvSpPr>
                <a:spLocks noEditPoints="1" noChangeArrowheads="1"/>
              </p:cNvSpPr>
              <p:nvPr/>
            </p:nvSpPr>
            <p:spPr bwMode="auto">
              <a:xfrm>
                <a:off x="431249" y="2953133"/>
                <a:ext cx="788731" cy="697892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laptop"/>
              <p:cNvSpPr>
                <a:spLocks noEditPoints="1" noChangeArrowheads="1"/>
              </p:cNvSpPr>
              <p:nvPr/>
            </p:nvSpPr>
            <p:spPr bwMode="auto">
              <a:xfrm>
                <a:off x="2667228" y="2795191"/>
                <a:ext cx="759692" cy="562739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 rot="6933915">
                <a:off x="1809070" y="2810135"/>
                <a:ext cx="2305904" cy="112715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 rot="2192472">
                <a:off x="-13866" y="2921260"/>
                <a:ext cx="2383787" cy="129811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 rot="773652">
                <a:off x="2982495" y="4653848"/>
                <a:ext cx="3730980" cy="137297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9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2985" y="5204637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圓形箭號 30"/>
            <p:cNvSpPr/>
            <p:nvPr/>
          </p:nvSpPr>
          <p:spPr>
            <a:xfrm rot="13635722" flipH="1">
              <a:off x="1456728" y="2770515"/>
              <a:ext cx="2362403" cy="3893766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771935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圓形箭號 31"/>
            <p:cNvSpPr/>
            <p:nvPr/>
          </p:nvSpPr>
          <p:spPr>
            <a:xfrm rot="13486518" flipH="1" flipV="1">
              <a:off x="2670002" y="2260489"/>
              <a:ext cx="3131053" cy="3307416"/>
            </a:xfrm>
            <a:prstGeom prst="circularArrow">
              <a:avLst>
                <a:gd name="adj1" fmla="val 4503"/>
                <a:gd name="adj2" fmla="val 1381710"/>
                <a:gd name="adj3" fmla="val 20186165"/>
                <a:gd name="adj4" fmla="val 11179049"/>
                <a:gd name="adj5" fmla="val 890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3" name="上-下雙向箭號 52"/>
            <p:cNvSpPr/>
            <p:nvPr/>
          </p:nvSpPr>
          <p:spPr>
            <a:xfrm rot="5400000">
              <a:off x="1819051" y="2149666"/>
              <a:ext cx="267979" cy="1180533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十字形 53"/>
            <p:cNvSpPr/>
            <p:nvPr/>
          </p:nvSpPr>
          <p:spPr>
            <a:xfrm rot="8188485">
              <a:off x="1717197" y="2512096"/>
              <a:ext cx="485829" cy="566190"/>
            </a:xfrm>
            <a:prstGeom prst="plus">
              <a:avLst>
                <a:gd name="adj" fmla="val 381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6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VLAN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86" y="1334590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Asymmetric VLAN Layer 2 Application.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To share the server resource(file server, mail server…) for multi group (VLAN), but each group cannot access each other.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27" name="群組 26"/>
          <p:cNvGrpSpPr/>
          <p:nvPr/>
        </p:nvGrpSpPr>
        <p:grpSpPr>
          <a:xfrm>
            <a:off x="866503" y="2243137"/>
            <a:ext cx="6374554" cy="3708499"/>
            <a:chOff x="-13866" y="2220758"/>
            <a:chExt cx="6727341" cy="3945712"/>
          </a:xfrm>
        </p:grpSpPr>
        <p:grpSp>
          <p:nvGrpSpPr>
            <p:cNvPr id="28" name="群組 27"/>
            <p:cNvGrpSpPr/>
            <p:nvPr/>
          </p:nvGrpSpPr>
          <p:grpSpPr>
            <a:xfrm>
              <a:off x="-13866" y="2220758"/>
              <a:ext cx="6727341" cy="3945712"/>
              <a:chOff x="-13866" y="2220758"/>
              <a:chExt cx="6727341" cy="3945712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8"/>
              </a:xfrm>
              <a:prstGeom prst="rect">
                <a:avLst/>
              </a:prstGeom>
            </p:spPr>
          </p:pic>
          <p:cxnSp>
            <p:nvCxnSpPr>
              <p:cNvPr id="43" name="肘形接點 42"/>
              <p:cNvCxnSpPr>
                <a:stCxn id="39" idx="0"/>
              </p:cNvCxnSpPr>
              <p:nvPr/>
            </p:nvCxnSpPr>
            <p:spPr>
              <a:xfrm rot="16200000" flipV="1">
                <a:off x="3561656" y="4007298"/>
                <a:ext cx="551500" cy="1843179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字方塊 46"/>
              <p:cNvSpPr txBox="1"/>
              <p:nvPr/>
            </p:nvSpPr>
            <p:spPr>
              <a:xfrm>
                <a:off x="5317386" y="5256366"/>
                <a:ext cx="865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2029362" y="4211746"/>
                <a:ext cx="238381" cy="830557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339752" y="4211746"/>
                <a:ext cx="259340" cy="830557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1117790" y="3550426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329623" y="3424875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laptop"/>
              <p:cNvSpPr>
                <a:spLocks noEditPoints="1" noChangeArrowheads="1"/>
              </p:cNvSpPr>
              <p:nvPr/>
            </p:nvSpPr>
            <p:spPr bwMode="auto">
              <a:xfrm>
                <a:off x="431249" y="2953133"/>
                <a:ext cx="788731" cy="697892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laptop"/>
              <p:cNvSpPr>
                <a:spLocks noEditPoints="1" noChangeArrowheads="1"/>
              </p:cNvSpPr>
              <p:nvPr/>
            </p:nvSpPr>
            <p:spPr bwMode="auto">
              <a:xfrm>
                <a:off x="2667228" y="2795191"/>
                <a:ext cx="759692" cy="562739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 rot="6933915">
                <a:off x="1809070" y="2810135"/>
                <a:ext cx="2305904" cy="112715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 rot="2192472">
                <a:off x="-13866" y="2921260"/>
                <a:ext cx="2383787" cy="129811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 rot="773652">
                <a:off x="2982495" y="4653848"/>
                <a:ext cx="3730980" cy="137297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9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2985" y="5204637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圓形箭號 30"/>
            <p:cNvSpPr/>
            <p:nvPr/>
          </p:nvSpPr>
          <p:spPr>
            <a:xfrm rot="13635722" flipH="1">
              <a:off x="1456728" y="2770515"/>
              <a:ext cx="2362403" cy="3893766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1771935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圓形箭號 31"/>
            <p:cNvSpPr/>
            <p:nvPr/>
          </p:nvSpPr>
          <p:spPr>
            <a:xfrm rot="13486518" flipH="1" flipV="1">
              <a:off x="2670002" y="2260489"/>
              <a:ext cx="3131053" cy="3307416"/>
            </a:xfrm>
            <a:prstGeom prst="circularArrow">
              <a:avLst>
                <a:gd name="adj1" fmla="val 4503"/>
                <a:gd name="adj2" fmla="val 1381710"/>
                <a:gd name="adj3" fmla="val 20186165"/>
                <a:gd name="adj4" fmla="val 11179049"/>
                <a:gd name="adj5" fmla="val 890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3" name="上-下雙向箭號 52"/>
            <p:cNvSpPr/>
            <p:nvPr/>
          </p:nvSpPr>
          <p:spPr>
            <a:xfrm rot="5400000">
              <a:off x="1819051" y="2149666"/>
              <a:ext cx="267979" cy="1180533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十字形 53"/>
            <p:cNvSpPr/>
            <p:nvPr/>
          </p:nvSpPr>
          <p:spPr>
            <a:xfrm rot="8188485">
              <a:off x="1717197" y="2512096"/>
              <a:ext cx="485829" cy="566190"/>
            </a:xfrm>
            <a:prstGeom prst="plus">
              <a:avLst>
                <a:gd name="adj" fmla="val 381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601838" y="6022692"/>
            <a:ext cx="6438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both can access the VLAN 1 </a:t>
            </a:r>
          </a:p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cannot access each other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6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Scenario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86" y="1334590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Asymmetric VLAN Application.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both can access the VLAN 1 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cannot access each other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27" name="群組 26"/>
          <p:cNvGrpSpPr/>
          <p:nvPr/>
        </p:nvGrpSpPr>
        <p:grpSpPr>
          <a:xfrm>
            <a:off x="690203" y="2831448"/>
            <a:ext cx="8097745" cy="4280813"/>
            <a:chOff x="214057" y="2423851"/>
            <a:chExt cx="8545899" cy="4554633"/>
          </a:xfrm>
        </p:grpSpPr>
        <p:grpSp>
          <p:nvGrpSpPr>
            <p:cNvPr id="28" name="群組 27"/>
            <p:cNvGrpSpPr/>
            <p:nvPr/>
          </p:nvGrpSpPr>
          <p:grpSpPr>
            <a:xfrm>
              <a:off x="214057" y="2423851"/>
              <a:ext cx="8440060" cy="4554633"/>
              <a:chOff x="214057" y="2423851"/>
              <a:chExt cx="8440060" cy="4554633"/>
            </a:xfrm>
          </p:grpSpPr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7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2" name="肘形接點 41"/>
              <p:cNvCxnSpPr>
                <a:stCxn id="35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接點 42"/>
              <p:cNvCxnSpPr/>
              <p:nvPr/>
            </p:nvCxnSpPr>
            <p:spPr>
              <a:xfrm rot="5400000" flipH="1" flipV="1">
                <a:off x="1979507" y="5013382"/>
                <a:ext cx="1296554" cy="576064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字方塊 43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317338" y="5949280"/>
                <a:ext cx="865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7475090" y="3378708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  <a:endParaRPr lang="zh-TW" altLang="en-US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7475090" y="5580359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  <a:endParaRPr lang="zh-TW" altLang="en-US" dirty="0"/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2029362" y="4211746"/>
                <a:ext cx="238381" cy="830557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339752" y="4211746"/>
                <a:ext cx="259340" cy="830557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1284783" y="3550426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213733" y="3424874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laptop"/>
              <p:cNvSpPr>
                <a:spLocks noEditPoints="1" noChangeArrowheads="1"/>
              </p:cNvSpPr>
              <p:nvPr/>
            </p:nvSpPr>
            <p:spPr bwMode="auto">
              <a:xfrm>
                <a:off x="596558" y="2979811"/>
                <a:ext cx="605062" cy="513273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laptop"/>
              <p:cNvSpPr>
                <a:spLocks noEditPoints="1" noChangeArrowheads="1"/>
              </p:cNvSpPr>
              <p:nvPr/>
            </p:nvSpPr>
            <p:spPr bwMode="auto">
              <a:xfrm>
                <a:off x="2667228" y="2885407"/>
                <a:ext cx="584988" cy="472524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 rot="6933915">
                <a:off x="1834143" y="2942456"/>
                <a:ext cx="2071006" cy="1033795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 rot="2192472">
                <a:off x="214057" y="2997123"/>
                <a:ext cx="2206562" cy="10674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 rot="18805039">
                <a:off x="988661" y="5235849"/>
                <a:ext cx="2426918" cy="10583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9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735" y="5612175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圓形箭號 30"/>
            <p:cNvSpPr/>
            <p:nvPr/>
          </p:nvSpPr>
          <p:spPr>
            <a:xfrm rot="20984551" flipH="1">
              <a:off x="2709321" y="2960195"/>
              <a:ext cx="4740712" cy="258460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2918131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圓形箭號 31"/>
            <p:cNvSpPr/>
            <p:nvPr/>
          </p:nvSpPr>
          <p:spPr>
            <a:xfrm rot="181337" flipH="1" flipV="1">
              <a:off x="2619140" y="3996961"/>
              <a:ext cx="4740712" cy="2307841"/>
            </a:xfrm>
            <a:prstGeom prst="circularArrow">
              <a:avLst>
                <a:gd name="adj1" fmla="val 4503"/>
                <a:gd name="adj2" fmla="val 1330338"/>
                <a:gd name="adj3" fmla="val 20186165"/>
                <a:gd name="adj4" fmla="val 11555030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3" name="上-下雙向箭號 32"/>
            <p:cNvSpPr/>
            <p:nvPr/>
          </p:nvSpPr>
          <p:spPr>
            <a:xfrm>
              <a:off x="8205457" y="3378708"/>
              <a:ext cx="356269" cy="1700783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十字形 33"/>
            <p:cNvSpPr/>
            <p:nvPr/>
          </p:nvSpPr>
          <p:spPr>
            <a:xfrm rot="2788485">
              <a:off x="8022395" y="3852735"/>
              <a:ext cx="722392" cy="752731"/>
            </a:xfrm>
            <a:prstGeom prst="plus">
              <a:avLst>
                <a:gd name="adj" fmla="val 39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上-下雙向箭號 52"/>
            <p:cNvSpPr/>
            <p:nvPr/>
          </p:nvSpPr>
          <p:spPr>
            <a:xfrm rot="5400000">
              <a:off x="1888302" y="2338915"/>
              <a:ext cx="267979" cy="1180533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十字形 53"/>
            <p:cNvSpPr/>
            <p:nvPr/>
          </p:nvSpPr>
          <p:spPr>
            <a:xfrm rot="8188485">
              <a:off x="1786449" y="2701344"/>
              <a:ext cx="485829" cy="566190"/>
            </a:xfrm>
            <a:prstGeom prst="plus">
              <a:avLst>
                <a:gd name="adj" fmla="val 381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上-下雙向箭號 63"/>
            <p:cNvSpPr/>
            <p:nvPr/>
          </p:nvSpPr>
          <p:spPr>
            <a:xfrm rot="5400000">
              <a:off x="4635491" y="1673717"/>
              <a:ext cx="389726" cy="2256842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十字形 64"/>
            <p:cNvSpPr/>
            <p:nvPr/>
          </p:nvSpPr>
          <p:spPr>
            <a:xfrm rot="8188485">
              <a:off x="4497579" y="2432486"/>
              <a:ext cx="665549" cy="719513"/>
            </a:xfrm>
            <a:prstGeom prst="plus">
              <a:avLst>
                <a:gd name="adj" fmla="val 4471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4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Configuration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Asymmetric VLAN with DAP</a:t>
            </a:r>
            <a:endParaRPr lang="en-GB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86" y="1334590"/>
            <a:ext cx="8568952" cy="4525963"/>
          </a:xfrm>
        </p:spPr>
        <p:txBody>
          <a:bodyPr/>
          <a:lstStyle/>
          <a:p>
            <a:pPr marL="171450" indent="-171450"/>
            <a:r>
              <a:rPr lang="en-US" dirty="0" smtClean="0">
                <a:ea typeface="ＭＳ Ｐゴシック" pitchFamily="34" charset="-128"/>
              </a:rPr>
              <a:t> Using DGS-1210-48 to create VLAN 1, VLAN 10 and VLAN 20, and </a:t>
            </a:r>
            <a:r>
              <a:rPr lang="en-US" altLang="zh-TW" dirty="0" smtClean="0">
                <a:ea typeface="ＭＳ Ｐゴシック" pitchFamily="34" charset="-128"/>
              </a:rPr>
              <a:t>asymmetric </a:t>
            </a:r>
            <a:r>
              <a:rPr lang="en-US" altLang="zh-TW" dirty="0">
                <a:ea typeface="ＭＳ Ｐゴシック" pitchFamily="34" charset="-128"/>
              </a:rPr>
              <a:t>VLAN </a:t>
            </a:r>
            <a:r>
              <a:rPr lang="en-US" altLang="zh-TW" dirty="0" smtClean="0">
                <a:ea typeface="ＭＳ Ｐゴシック" pitchFamily="34" charset="-128"/>
              </a:rPr>
              <a:t>enabled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both can access the VLAN 1, and it own VALN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and VLAN 20 both cannot access each other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pSp>
        <p:nvGrpSpPr>
          <p:cNvPr id="27" name="群組 26"/>
          <p:cNvGrpSpPr/>
          <p:nvPr/>
        </p:nvGrpSpPr>
        <p:grpSpPr>
          <a:xfrm>
            <a:off x="264289" y="2561170"/>
            <a:ext cx="8495667" cy="4225907"/>
            <a:chOff x="264289" y="2561170"/>
            <a:chExt cx="8495667" cy="4225907"/>
          </a:xfrm>
        </p:grpSpPr>
        <p:grpSp>
          <p:nvGrpSpPr>
            <p:cNvPr id="28" name="群組 27"/>
            <p:cNvGrpSpPr/>
            <p:nvPr/>
          </p:nvGrpSpPr>
          <p:grpSpPr>
            <a:xfrm>
              <a:off x="264289" y="2561170"/>
              <a:ext cx="8389828" cy="4225907"/>
              <a:chOff x="264289" y="2561170"/>
              <a:chExt cx="8389828" cy="4225907"/>
            </a:xfrm>
          </p:grpSpPr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915" y="3361354"/>
                <a:ext cx="667512" cy="1700784"/>
              </a:xfrm>
              <a:prstGeom prst="rect">
                <a:avLst/>
              </a:prstGeom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89" y="2996952"/>
                <a:ext cx="3875663" cy="3169519"/>
              </a:xfrm>
              <a:prstGeom prst="rect">
                <a:avLst/>
              </a:prstGeom>
            </p:spPr>
          </p:pic>
          <p:sp>
            <p:nvSpPr>
              <p:cNvPr id="37" name="laptop"/>
              <p:cNvSpPr>
                <a:spLocks noEditPoints="1" noChangeArrowheads="1"/>
              </p:cNvSpPr>
              <p:nvPr/>
            </p:nvSpPr>
            <p:spPr bwMode="auto">
              <a:xfrm>
                <a:off x="7447706" y="2697671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laptop"/>
              <p:cNvSpPr>
                <a:spLocks noEditPoints="1" noChangeArrowheads="1"/>
              </p:cNvSpPr>
              <p:nvPr/>
            </p:nvSpPr>
            <p:spPr bwMode="auto">
              <a:xfrm>
                <a:off x="7341361" y="4881769"/>
                <a:ext cx="864096" cy="681037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39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87" y="5580359"/>
                <a:ext cx="912018" cy="560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橢圓 39"/>
              <p:cNvSpPr/>
              <p:nvPr/>
            </p:nvSpPr>
            <p:spPr>
              <a:xfrm rot="20042913">
                <a:off x="5569597" y="2561170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 rot="2168921">
                <a:off x="5541568" y="4131075"/>
                <a:ext cx="3084520" cy="163507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2" name="肘形接點 41"/>
              <p:cNvCxnSpPr>
                <a:stCxn id="35" idx="2"/>
              </p:cNvCxnSpPr>
              <p:nvPr/>
            </p:nvCxnSpPr>
            <p:spPr>
              <a:xfrm rot="5400000" flipH="1">
                <a:off x="4151747" y="3489214"/>
                <a:ext cx="409002" cy="2736847"/>
              </a:xfrm>
              <a:prstGeom prst="bentConnector4">
                <a:avLst>
                  <a:gd name="adj1" fmla="val -55892"/>
                  <a:gd name="adj2" fmla="val 10018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接點 42"/>
              <p:cNvCxnSpPr>
                <a:stCxn id="39" idx="3"/>
              </p:cNvCxnSpPr>
              <p:nvPr/>
            </p:nvCxnSpPr>
            <p:spPr>
              <a:xfrm flipV="1">
                <a:off x="1706305" y="4653136"/>
                <a:ext cx="1209511" cy="1207417"/>
              </a:xfrm>
              <a:prstGeom prst="bentConnector3">
                <a:avLst>
                  <a:gd name="adj1" fmla="val 9935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字方塊 43"/>
              <p:cNvSpPr txBox="1"/>
              <p:nvPr/>
            </p:nvSpPr>
            <p:spPr>
              <a:xfrm>
                <a:off x="6156176" y="3038189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6153404" y="44331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 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025749" y="6140746"/>
                <a:ext cx="865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860894" y="6333854"/>
                <a:ext cx="2488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Sever connect to Port 13</a:t>
                </a:r>
                <a:endParaRPr lang="zh-TW" altLang="en-US" dirty="0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3070126" y="4948613"/>
                <a:ext cx="22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AP connect to Port 15</a:t>
                </a:r>
                <a:endParaRPr lang="zh-TW" altLang="en-US" dirty="0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7475090" y="3378708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1</a:t>
                </a:r>
                <a:endParaRPr lang="zh-TW" altLang="en-US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7475090" y="5580359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PC 2</a:t>
                </a:r>
                <a:endParaRPr lang="zh-TW" altLang="en-US" dirty="0"/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2008404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339752" y="4211746"/>
                <a:ext cx="259340" cy="1106199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1284783" y="3550426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Private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VLAN 10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343404" y="3493360"/>
                <a:ext cx="98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Public</a:t>
                </a:r>
              </a:p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VLAN 20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2705214" y="4365104"/>
                <a:ext cx="498634" cy="58350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3203848" y="4672971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VLAN 1</a:t>
                </a:r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1" name="圓形箭號 30"/>
            <p:cNvSpPr/>
            <p:nvPr/>
          </p:nvSpPr>
          <p:spPr>
            <a:xfrm rot="20984551" flipH="1">
              <a:off x="2833809" y="2840796"/>
              <a:ext cx="4740712" cy="2584607"/>
            </a:xfrm>
            <a:prstGeom prst="circularArrow">
              <a:avLst>
                <a:gd name="adj1" fmla="val 4503"/>
                <a:gd name="adj2" fmla="val 1246944"/>
                <a:gd name="adj3" fmla="val 20186165"/>
                <a:gd name="adj4" fmla="val 12918131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圓形箭號 31"/>
            <p:cNvSpPr/>
            <p:nvPr/>
          </p:nvSpPr>
          <p:spPr>
            <a:xfrm rot="181337" flipH="1" flipV="1">
              <a:off x="2619140" y="3996961"/>
              <a:ext cx="4740712" cy="2307841"/>
            </a:xfrm>
            <a:prstGeom prst="circularArrow">
              <a:avLst>
                <a:gd name="adj1" fmla="val 4503"/>
                <a:gd name="adj2" fmla="val 1330338"/>
                <a:gd name="adj3" fmla="val 20186165"/>
                <a:gd name="adj4" fmla="val 11555030"/>
                <a:gd name="adj5" fmla="val 1336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3" name="上-下雙向箭號 32"/>
            <p:cNvSpPr/>
            <p:nvPr/>
          </p:nvSpPr>
          <p:spPr>
            <a:xfrm>
              <a:off x="8205457" y="3378708"/>
              <a:ext cx="356269" cy="1700783"/>
            </a:xfrm>
            <a:prstGeom prst="up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十字形 33"/>
            <p:cNvSpPr/>
            <p:nvPr/>
          </p:nvSpPr>
          <p:spPr>
            <a:xfrm rot="2788485">
              <a:off x="8022395" y="3852735"/>
              <a:ext cx="722392" cy="752731"/>
            </a:xfrm>
            <a:prstGeom prst="plus">
              <a:avLst>
                <a:gd name="adj" fmla="val 39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6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DGS-1210-48 configuration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: port 1~5, and 11~15, port 15 with tag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20 : port 6~10, and 11~15, port 15 with tag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 : port  1~48, port 15 with tag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GB" dirty="0" smtClean="0">
              <a:ea typeface="ＭＳ Ｐゴシック" pitchFamily="34" charset="-128"/>
            </a:endParaRPr>
          </a:p>
          <a:p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4" y="3501008"/>
            <a:ext cx="2233416" cy="22334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6300191" cy="39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67545" y="3573016"/>
            <a:ext cx="346919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1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DAP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DAP-2360 configuration </a:t>
            </a:r>
          </a:p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10 :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S-1, </a:t>
            </a:r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ethernet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port with tag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20 :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S-2, </a:t>
            </a:r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ethernet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port with tag</a:t>
            </a:r>
            <a:endParaRPr lang="en-US" altLang="zh-TW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VLAN 1 : </a:t>
            </a:r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Mgmt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, LAN, S-1, S-2, </a:t>
            </a:r>
            <a:r>
              <a:rPr lang="en-US" altLang="zh-TW" dirty="0" err="1" smtClean="0">
                <a:solidFill>
                  <a:srgbClr val="FF0000"/>
                </a:solidFill>
                <a:ea typeface="ＭＳ Ｐゴシック" pitchFamily="34" charset="-128"/>
              </a:rPr>
              <a:t>ethernet</a:t>
            </a:r>
            <a:r>
              <a:rPr lang="en-US" altLang="zh-TW" dirty="0" smtClean="0">
                <a:solidFill>
                  <a:srgbClr val="FF0000"/>
                </a:solidFill>
                <a:ea typeface="ＭＳ Ｐゴシック" pitchFamily="34" charset="-128"/>
              </a:rPr>
              <a:t> port with tag</a:t>
            </a:r>
            <a:endParaRPr lang="en-US" altLang="zh-TW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7200" y="3726021"/>
          <a:ext cx="8229599" cy="274320"/>
        </p:xfrm>
        <a:graphic>
          <a:graphicData uri="http://schemas.openxmlformats.org/drawingml/2006/table">
            <a:tbl>
              <a:tblPr/>
              <a:tblGrid>
                <a:gridCol w="1855694"/>
                <a:gridCol w="2017059"/>
                <a:gridCol w="1129553"/>
                <a:gridCol w="1936376"/>
                <a:gridCol w="968188"/>
                <a:gridCol w="32272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Index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SSID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Band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Encryption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Delete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/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85010"/>
              </p:ext>
            </p:extLst>
          </p:nvPr>
        </p:nvGraphicFramePr>
        <p:xfrm>
          <a:off x="323528" y="3211195"/>
          <a:ext cx="8229600" cy="822960"/>
        </p:xfrm>
        <a:graphic>
          <a:graphicData uri="http://schemas.openxmlformats.org/drawingml/2006/table">
            <a:tbl>
              <a:tblPr/>
              <a:tblGrid>
                <a:gridCol w="1892808"/>
                <a:gridCol w="2057400"/>
                <a:gridCol w="1152144"/>
                <a:gridCol w="1975104"/>
                <a:gridCol w="115214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Primary SSID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dlink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2.4 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Multi-SSID1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privada-1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2.4 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Multi-SSID2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publica-1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2.4 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" y="4286398"/>
            <a:ext cx="4721222" cy="17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6398"/>
            <a:ext cx="4104456" cy="19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302 - D-Link Brand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120302 - D-Link Brand PPT template</Template>
  <TotalTime>1466</TotalTime>
  <Words>815</Words>
  <Application>Microsoft Office PowerPoint</Application>
  <PresentationFormat>如螢幕大小 (4:3)</PresentationFormat>
  <Paragraphs>253</Paragraphs>
  <Slides>19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120302 - D-Link Brand PPT template</vt:lpstr>
      <vt:lpstr>Custom Design</vt:lpstr>
      <vt:lpstr>Section Slide 1</vt:lpstr>
      <vt:lpstr>Section Slide 2</vt:lpstr>
      <vt:lpstr>PowerPoint 簡報</vt:lpstr>
      <vt:lpstr>Asymmetric VLAN</vt:lpstr>
      <vt:lpstr>Asymmetric VLAN</vt:lpstr>
      <vt:lpstr>Scenario </vt:lpstr>
      <vt:lpstr>Asymmetric VLAN with DAP</vt:lpstr>
      <vt:lpstr>Configuration</vt:lpstr>
      <vt:lpstr>Asymmetric VLAN with DAP</vt:lpstr>
      <vt:lpstr>Switch configuration</vt:lpstr>
      <vt:lpstr>DAP configuration</vt:lpstr>
      <vt:lpstr>Verifying</vt:lpstr>
      <vt:lpstr>Asymmetric VLAN with DAP</vt:lpstr>
      <vt:lpstr>Asymmetric VLAN with DAP</vt:lpstr>
      <vt:lpstr>Asymmetric VLAN with DAP</vt:lpstr>
      <vt:lpstr>Asymmetric VLAN with DAP</vt:lpstr>
      <vt:lpstr>Asymmetric VLAN with DAP</vt:lpstr>
      <vt:lpstr>Asymmetric VLAN with DAP</vt:lpstr>
      <vt:lpstr>Asymmetric VLAN with DAP</vt:lpstr>
      <vt:lpstr>PowerPoint 簡報</vt:lpstr>
      <vt:lpstr>PowerPoint 簡報</vt:lpstr>
    </vt:vector>
  </TitlesOfParts>
  <Company>D-Link (Europe)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aalonso</dc:creator>
  <cp:lastModifiedBy>Aaron Jhang</cp:lastModifiedBy>
  <cp:revision>98</cp:revision>
  <dcterms:created xsi:type="dcterms:W3CDTF">2012-03-02T12:05:35Z</dcterms:created>
  <dcterms:modified xsi:type="dcterms:W3CDTF">2013-07-16T10:27:28Z</dcterms:modified>
</cp:coreProperties>
</file>